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355D3-FD91-20C9-9460-726A976D8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7C7D36-3550-DA94-C0FD-09574B9E5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8C1175-368F-BAD6-4035-5932479A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8AFB23-5759-3AF7-DF83-E8EA8C37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E087B9-E3C2-5E31-7163-10E236FB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5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FEFA3-5691-948C-2F0F-D1F17732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AE6D7A-FD18-6766-8BFE-99BD9C09B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FA9C84-B536-5B94-A0D3-6B418617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B3AD90-5F53-AD9B-3DAE-3B0B034A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FC017F-F4A5-EF13-F56C-71004842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B4F05C-D6D3-72C5-4E7A-A3BBF6C48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90F05A-E0DD-CD17-745F-32B29E55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519954-7666-4C3E-87C2-29879102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E55FC3-55F3-D8C6-4892-E5A415FD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E18CC4-5915-1DA4-1A3A-25F84135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8A478-FE49-C59D-CAE9-F1DCAF21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9ECECB-8840-0468-AFDE-97223101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233D5D-9FB6-EC68-0471-30EEF1B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A249D7-276E-1607-FCF5-E8B9074C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555547-3A54-EB70-0A08-6C8BFD9F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6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75143-27D9-3BB2-B9F6-A38244C8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539CB3-954E-411E-3038-7A9E5A912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B36AC9-AB64-2F0B-036D-7F12EFFA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027163-674C-9FD8-9E77-9B68E2C5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F055CC-A721-DB85-35B1-0564C8E7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74A4FD-6929-B722-87C7-1C7E3B7B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2CB44D-CEE8-252C-936A-BE4324FEF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CAA6CF-E4EE-762F-A1AF-3C18A122A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E12E28-F999-595C-824B-D53D90D7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6F0961-82E8-6A38-1823-284AAD8A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8D8C50-2140-1CCB-188B-ED5CB9CF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27AF9-EC88-9246-A3E2-C604427A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3B5281-64EE-259F-767A-3C21691CC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506744-1E0C-B247-F681-266D7912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DCB48F-D371-F5B5-BD52-949FA72A9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192C0B-4487-6332-4DB2-D7328B02A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213602-7147-F3BB-BDB6-D2EDE121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2D4836-FD82-32AE-A3C1-FD29D386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FA6314-9C4A-1AE8-85F6-7AC55482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65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E102C-12B5-3C26-850A-1E57ECB7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F4B20D-76EC-2FFB-8C88-F453B8EC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19DD86-1D40-7BED-045C-14FB7C46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391493-BC7A-0D38-C3F2-7E5FB2EC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DEFFB6-C1E1-F460-A957-C8C4D9ED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475E59-97B4-305B-FA1F-B84CA48E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AD91BF-F80F-5376-4ED3-D0EAEC1B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93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D2192D-DD14-487D-BA30-4798600D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FAC25B-2551-A0B0-47BF-C267FD53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9D6746-A033-CD11-1FDA-CFC4E4DA9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83DC8D-DE98-6E47-0369-C0D8E55E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A7A16B-F826-3533-7619-A7B7997E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2D16DE-B36C-99AE-578B-B8CA02AB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99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BF609-969C-CD0D-51C7-D99BA644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AA97BC-1ACD-32EF-8DA8-3CBFAF359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D53D0E-C906-115F-A3FE-FB08CC44A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118F29-0802-2580-2763-308E6E7F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A9E071-9D0E-86C2-6D5A-42F29D05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D96670-C0A7-84FD-9A9B-CEC088AF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8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5BDED5C-8771-3382-3326-7F3701D4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EDE357-4FA9-4102-5324-9619462EF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596056-3D46-A278-417F-DA8F9EBA8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B7FF-BF38-4034-8A56-2754C997A4E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63815B-1EF1-5471-C903-11F52A1AF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034489-9BA1-42E0-95CE-1AC877416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4770-AEBF-41DF-AA83-2C50D66E5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B8C3F3F-0B62-E8C9-CB75-86A3D001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152" y="1068464"/>
            <a:ext cx="3780426" cy="132314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2D9F602-8177-7234-D81B-9AA0BC4C6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56" y="1089180"/>
            <a:ext cx="3678986" cy="121406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964D013-6484-0743-3DFC-1719FE592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095" y="3599554"/>
            <a:ext cx="2303809" cy="316674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E08CF55-9BA6-9CF8-392A-EFD653E23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53" r="18137" b="-2"/>
          <a:stretch/>
        </p:blipFill>
        <p:spPr>
          <a:xfrm>
            <a:off x="8879564" y="3752953"/>
            <a:ext cx="2612335" cy="2752344"/>
          </a:xfrm>
          <a:prstGeom prst="rect">
            <a:avLst/>
          </a:prstGeom>
        </p:spPr>
      </p:pic>
      <p:pic>
        <p:nvPicPr>
          <p:cNvPr id="9" name="図 8" descr="ダイアグラム, 設計図&#10;&#10;自動的に生成された説明">
            <a:extLst>
              <a:ext uri="{FF2B5EF4-FFF2-40B4-BE49-F238E27FC236}">
                <a16:creationId xmlns:a16="http://schemas.microsoft.com/office/drawing/2014/main" id="{AFAF46CC-49FE-FCA6-1BEC-D0098BE91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5" y="3752953"/>
            <a:ext cx="3740111" cy="2833133"/>
          </a:xfrm>
          <a:prstGeom prst="rect">
            <a:avLst/>
          </a:prstGeom>
        </p:spPr>
      </p:pic>
      <p:pic>
        <p:nvPicPr>
          <p:cNvPr id="13" name="図 12" descr="ダイアグラム, 設計図&#10;&#10;自動的に生成された説明">
            <a:extLst>
              <a:ext uri="{FF2B5EF4-FFF2-40B4-BE49-F238E27FC236}">
                <a16:creationId xmlns:a16="http://schemas.microsoft.com/office/drawing/2014/main" id="{FBF4831E-63D0-3610-94E3-280C9BC3D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9371" y="1089180"/>
            <a:ext cx="3748220" cy="13681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5EA75A-1ED1-2260-FFB9-1422CA541B4D}"/>
              </a:ext>
            </a:extLst>
          </p:cNvPr>
          <p:cNvSpPr txBox="1"/>
          <p:nvPr/>
        </p:nvSpPr>
        <p:spPr>
          <a:xfrm>
            <a:off x="76199" y="92368"/>
            <a:ext cx="3850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/>
              <a:t>Iq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12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102303D-7B5D-6411-3D43-3F6F2A7AA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3" r="18137" b="-2"/>
          <a:stretch/>
        </p:blipFill>
        <p:spPr>
          <a:xfrm>
            <a:off x="7584326" y="239055"/>
            <a:ext cx="2757387" cy="2905170"/>
          </a:xfrm>
          <a:prstGeom prst="rect">
            <a:avLst/>
          </a:prstGeo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FF09997-D9D9-71E7-D442-2F5E32BC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1" r="-3" b="22250"/>
          <a:stretch/>
        </p:blipFill>
        <p:spPr>
          <a:xfrm>
            <a:off x="7483774" y="3622335"/>
            <a:ext cx="2958489" cy="2905170"/>
          </a:xfrm>
          <a:prstGeom prst="rect">
            <a:avLst/>
          </a:prstGeom>
        </p:spPr>
      </p:pic>
      <p:sp>
        <p:nvSpPr>
          <p:cNvPr id="42" name="Rectangle 36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578B76F-721A-9613-6846-94B597C79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1" r="1089" b="3"/>
          <a:stretch/>
        </p:blipFill>
        <p:spPr>
          <a:xfrm>
            <a:off x="586145" y="3631096"/>
            <a:ext cx="5168875" cy="27605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4D684B-914E-74A2-348D-10DB680F27FC}"/>
              </a:ext>
            </a:extLst>
          </p:cNvPr>
          <p:cNvSpPr txBox="1"/>
          <p:nvPr/>
        </p:nvSpPr>
        <p:spPr>
          <a:xfrm>
            <a:off x="76199" y="92368"/>
            <a:ext cx="877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一般材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C26CDA-1A0C-8713-3D8B-9391EE83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570" y="0"/>
            <a:ext cx="2348269" cy="32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0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奥村組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平林　憲幸</dc:creator>
  <cp:lastModifiedBy>平林　憲幸</cp:lastModifiedBy>
  <cp:revision>6</cp:revision>
  <dcterms:created xsi:type="dcterms:W3CDTF">2024-04-24T06:21:50Z</dcterms:created>
  <dcterms:modified xsi:type="dcterms:W3CDTF">2024-04-24T07:36:39Z</dcterms:modified>
</cp:coreProperties>
</file>